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65" r:id="rId7"/>
    <p:sldId id="266" r:id="rId8"/>
    <p:sldId id="259" r:id="rId9"/>
    <p:sldId id="260" r:id="rId10"/>
    <p:sldId id="261" r:id="rId11"/>
    <p:sldId id="264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5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77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5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22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90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84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0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1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749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3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1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070A9-4B28-4AAF-9B01-138EAC6685BE}" type="datetimeFigureOut">
              <a:rPr lang="en-US" smtClean="0"/>
              <a:t>5/21/2014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027B6-1D1B-4690-B137-71898305D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101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Automatic Mosaics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Jacob Oakes and Lance Riechel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63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137" y="16058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Distance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0" t="5687" r="15064" b="8602"/>
          <a:stretch/>
        </p:blipFill>
        <p:spPr>
          <a:xfrm>
            <a:off x="1528011" y="1094875"/>
            <a:ext cx="3585411" cy="5305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t="4715" r="15297" b="8407"/>
          <a:stretch/>
        </p:blipFill>
        <p:spPr>
          <a:xfrm>
            <a:off x="7086599" y="1094873"/>
            <a:ext cx="3537285" cy="53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9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Match by template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duplicates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RANSAC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by distance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2" t="6380" r="5405" b="11918"/>
          <a:stretch/>
        </p:blipFill>
        <p:spPr>
          <a:xfrm>
            <a:off x="154426" y="1468074"/>
            <a:ext cx="11850577" cy="333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With Matching Points from PS3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" t="6645" r="5242" b="12788"/>
          <a:stretch/>
        </p:blipFill>
        <p:spPr>
          <a:xfrm>
            <a:off x="472352" y="2267336"/>
            <a:ext cx="11247295" cy="284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1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Other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0" t="3965" r="9077" b="7267"/>
          <a:stretch/>
        </p:blipFill>
        <p:spPr>
          <a:xfrm>
            <a:off x="3262184" y="1370084"/>
            <a:ext cx="5667632" cy="53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6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8" t="3030" r="5843" b="6322"/>
          <a:stretch/>
        </p:blipFill>
        <p:spPr>
          <a:xfrm>
            <a:off x="2318950" y="1567116"/>
            <a:ext cx="7554099" cy="50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5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93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 by Correlation</a:t>
            </a:r>
          </a:p>
          <a:p>
            <a:r>
              <a:rPr lang="en-US" dirty="0" smtClean="0"/>
              <a:t>Match by Monogenic 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Match by Correlation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4589" r="14921" b="8382"/>
          <a:stretch/>
        </p:blipFill>
        <p:spPr>
          <a:xfrm>
            <a:off x="2086751" y="1542406"/>
            <a:ext cx="3325507" cy="4965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4456" r="14921" b="8382"/>
          <a:stretch/>
        </p:blipFill>
        <p:spPr>
          <a:xfrm>
            <a:off x="6507893" y="1542405"/>
            <a:ext cx="3320430" cy="49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Match by Monogenic Phase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t="4456" r="14920" b="8382"/>
          <a:stretch/>
        </p:blipFill>
        <p:spPr>
          <a:xfrm>
            <a:off x="2191265" y="1432069"/>
            <a:ext cx="3451654" cy="5149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0" t="4323" r="14920" b="8780"/>
          <a:stretch/>
        </p:blipFill>
        <p:spPr>
          <a:xfrm>
            <a:off x="6409038" y="1432069"/>
            <a:ext cx="3462226" cy="51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that worked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 by template</a:t>
            </a:r>
          </a:p>
          <a:p>
            <a:r>
              <a:rPr lang="en-US" dirty="0" smtClean="0"/>
              <a:t>RANSAC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13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Harris corner detection to get features</a:t>
            </a:r>
          </a:p>
          <a:p>
            <a:r>
              <a:rPr lang="en-US" dirty="0" smtClean="0"/>
              <a:t>Dynamically tweaked parameters to consider for this depending on how many points found. </a:t>
            </a:r>
          </a:p>
          <a:p>
            <a:r>
              <a:rPr lang="en-US" dirty="0" smtClean="0"/>
              <a:t>Subtracted of the mean brightness of both images. </a:t>
            </a:r>
          </a:p>
          <a:p>
            <a:r>
              <a:rPr lang="en-US" dirty="0" smtClean="0"/>
              <a:t>All done in grayscale for simplicity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161" y="4457572"/>
            <a:ext cx="45624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Difference in Brightness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6" t="4239" r="14906" b="8865"/>
          <a:stretch/>
        </p:blipFill>
        <p:spPr>
          <a:xfrm>
            <a:off x="2207740" y="1575357"/>
            <a:ext cx="3295135" cy="49106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4322" r="14921" b="8382"/>
          <a:stretch/>
        </p:blipFill>
        <p:spPr>
          <a:xfrm>
            <a:off x="6096000" y="1566820"/>
            <a:ext cx="3290128" cy="492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Removing duplicates</a:t>
            </a:r>
          </a:p>
          <a:p>
            <a:r>
              <a:rPr lang="en-US" dirty="0" smtClean="0"/>
              <a:t>Removing by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8662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Duplicates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0" t="4332" r="15128" b="8225"/>
          <a:stretch/>
        </p:blipFill>
        <p:spPr>
          <a:xfrm>
            <a:off x="1507958" y="1379621"/>
            <a:ext cx="3577389" cy="53415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t="4117" r="13504" b="7256"/>
          <a:stretch/>
        </p:blipFill>
        <p:spPr>
          <a:xfrm>
            <a:off x="7058527" y="1379621"/>
            <a:ext cx="3623528" cy="53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4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101</Words>
  <Application>Microsoft Office PowerPoint</Application>
  <PresentationFormat>Widescreen</PresentationFormat>
  <Paragraphs>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Automatic Mosaics </vt:lpstr>
      <vt:lpstr>Initial Approaches</vt:lpstr>
      <vt:lpstr>Match by Correlation</vt:lpstr>
      <vt:lpstr>Match by Monogenic Phase</vt:lpstr>
      <vt:lpstr>Things that worked</vt:lpstr>
      <vt:lpstr>Template Matching</vt:lpstr>
      <vt:lpstr>Difference in Brightness</vt:lpstr>
      <vt:lpstr>Improvements</vt:lpstr>
      <vt:lpstr>Duplicates</vt:lpstr>
      <vt:lpstr>Distance</vt:lpstr>
      <vt:lpstr>Final Approach</vt:lpstr>
      <vt:lpstr>Results</vt:lpstr>
      <vt:lpstr>With Matching Points from PS3</vt:lpstr>
      <vt:lpstr>Other Results</vt:lpstr>
      <vt:lpstr>Other Results</vt:lpstr>
      <vt:lpstr>Questions</vt:lpstr>
    </vt:vector>
  </TitlesOfParts>
  <Company>Rose-Hulman Institute of Technology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Mosaics</dc:title>
  <dc:creator>Microsoft account</dc:creator>
  <cp:lastModifiedBy>Microsoft account</cp:lastModifiedBy>
  <cp:revision>10</cp:revision>
  <dcterms:created xsi:type="dcterms:W3CDTF">2014-05-20T21:16:05Z</dcterms:created>
  <dcterms:modified xsi:type="dcterms:W3CDTF">2014-05-22T00:04:26Z</dcterms:modified>
</cp:coreProperties>
</file>